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21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32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22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View of beach and sea from a grassy sand dune"/>
          <p:cNvSpPr/>
          <p:nvPr>
            <p:ph type="pic" idx="21"/>
          </p:nvPr>
        </p:nvSpPr>
        <p:spPr>
          <a:xfrm>
            <a:off x="-50800" y="-1270000"/>
            <a:ext cx="24485600" cy="163237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View of beach and sea from a grassy sand dune"/>
          <p:cNvSpPr/>
          <p:nvPr>
            <p:ph type="pic" idx="21"/>
          </p:nvPr>
        </p:nvSpPr>
        <p:spPr>
          <a:xfrm>
            <a:off x="3125968" y="-393700"/>
            <a:ext cx="18135601" cy="12090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Heron flying low over a beach with a short fence in the foreground"/>
          <p:cNvSpPr/>
          <p:nvPr>
            <p:ph type="pic" sz="half" idx="21"/>
          </p:nvPr>
        </p:nvSpPr>
        <p:spPr>
          <a:xfrm>
            <a:off x="12827000" y="952500"/>
            <a:ext cx="114681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andy path between two hills leading to the ocean"/>
          <p:cNvSpPr/>
          <p:nvPr>
            <p:ph type="pic" sz="half" idx="21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andy path between two hills leading to the ocean"/>
          <p:cNvSpPr/>
          <p:nvPr>
            <p:ph type="pic" sz="quarter" idx="21"/>
          </p:nvPr>
        </p:nvSpPr>
        <p:spPr>
          <a:xfrm>
            <a:off x="15300325" y="7048500"/>
            <a:ext cx="832485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Heron flying low over a beach with a short fence in the foreground"/>
          <p:cNvSpPr/>
          <p:nvPr>
            <p:ph type="pic" sz="quarter" idx="22"/>
          </p:nvPr>
        </p:nvSpPr>
        <p:spPr>
          <a:xfrm>
            <a:off x="15760700" y="863600"/>
            <a:ext cx="7404100" cy="740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View of beach and sea from a grassy sand dune"/>
          <p:cNvSpPr/>
          <p:nvPr>
            <p:ph type="pic" idx="23"/>
          </p:nvPr>
        </p:nvSpPr>
        <p:spPr>
          <a:xfrm>
            <a:off x="-9906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Double-click to ed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0" name="Double-click to edi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1" name="1.jpg" descr="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Double-click to ed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6" name="Double-click to edi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57" name="10.jpg" descr="1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Double-click to ed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0" name="Double-click to edi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1" name="11.jpg" descr="1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Double-click to ed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4" name="Double-click to edi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5" name="12.jpg" descr="1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Double-click to ed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8" name="Double-click to edi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9" name="13.jpg" descr="1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Double-click to ed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2" name="Double-click to edi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73" name="14.jpg" descr="1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Double-click to ed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6" name="Double-click to edi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77" name="15.jpg" descr="1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Double-click to ed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0" name="Double-click to edi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81" name="16.jpg" descr="1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Double-click to ed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4" name="Double-click to edi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85" name="17.jpg" descr="1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Double-click to ed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4" name="Double-click to edi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5" name="2.jpg" descr="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Double-click to ed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8" name="Double-click to edi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9" name="3.jpg" descr="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Double-click to ed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2" name="Double-click to edi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33" name="4.jpg" descr="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Double-click to ed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6" name="Double-click to edi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37" name="5.jpg" descr="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Double-click to ed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0" name="Double-click to edi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1" name="6.jpg" descr="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Double-click to ed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4" name="Double-click to edi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5" name="7.jpg" descr="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Double-click to ed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8" name="Double-click to edi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9" name="8.jpg" descr="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Double-click to ed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2" name="Double-click to edi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53" name="9.jpg" descr="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